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59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0C9A-9987-4910-95EE-FE70DB1546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64D4-A8E1-4B20-8C1E-A171D3212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0C9A-9987-4910-95EE-FE70DB1546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64D4-A8E1-4B20-8C1E-A171D3212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0C9A-9987-4910-95EE-FE70DB1546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64D4-A8E1-4B20-8C1E-A171D3212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0C9A-9987-4910-95EE-FE70DB1546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64D4-A8E1-4B20-8C1E-A171D3212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0C9A-9987-4910-95EE-FE70DB1546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64D4-A8E1-4B20-8C1E-A171D3212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0C9A-9987-4910-95EE-FE70DB1546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64D4-A8E1-4B20-8C1E-A171D3212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0C9A-9987-4910-95EE-FE70DB1546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64D4-A8E1-4B20-8C1E-A171D3212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0C9A-9987-4910-95EE-FE70DB1546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64D4-A8E1-4B20-8C1E-A171D3212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0C9A-9987-4910-95EE-FE70DB1546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64D4-A8E1-4B20-8C1E-A171D3212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0C9A-9987-4910-95EE-FE70DB1546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64D4-A8E1-4B20-8C1E-A171D3212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0C9A-9987-4910-95EE-FE70DB1546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64D4-A8E1-4B20-8C1E-A171D3212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C0C9A-9987-4910-95EE-FE70DB1546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364D4-A8E1-4B20-8C1E-A171D32129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14356"/>
            <a:ext cx="7772400" cy="4071966"/>
          </a:xfrm>
        </p:spPr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7030A0"/>
                </a:solidFill>
              </a:rPr>
              <a:t>Социальное направление развития личности.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Курс «Основы предпринимательства» в рамках реализации краевого проекта «Компас самоопределения»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5214950"/>
            <a:ext cx="4486284" cy="1209668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Ульчский</a:t>
            </a:r>
            <a:r>
              <a:rPr lang="ru-RU" dirty="0" smtClean="0">
                <a:solidFill>
                  <a:schemeClr val="tx1"/>
                </a:solidFill>
              </a:rPr>
              <a:t> муниципальный район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Направление развития личности - социальное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680485"/>
              </p:ext>
            </p:extLst>
          </p:nvPr>
        </p:nvGraphicFramePr>
        <p:xfrm>
          <a:off x="571472" y="1489435"/>
          <a:ext cx="8286808" cy="491992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00264"/>
                <a:gridCol w="4143404"/>
                <a:gridCol w="2143140"/>
              </a:tblGrid>
              <a:tr h="43936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Название курса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Содержание преемственных линий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Ресурсы</a:t>
                      </a:r>
                      <a:endParaRPr lang="ru-RU" sz="2000" dirty="0"/>
                    </a:p>
                  </a:txBody>
                  <a:tcPr/>
                </a:tc>
              </a:tr>
              <a:tr h="3384478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«</a:t>
                      </a:r>
                      <a:r>
                        <a:rPr lang="ru-RU" sz="2800" b="1" dirty="0" err="1" smtClean="0"/>
                        <a:t>Я-лидер</a:t>
                      </a:r>
                      <a:r>
                        <a:rPr lang="ru-RU" sz="2800" b="1" dirty="0" smtClean="0"/>
                        <a:t>»</a:t>
                      </a:r>
                    </a:p>
                    <a:p>
                      <a:r>
                        <a:rPr lang="ru-RU" sz="2800" b="1" dirty="0" smtClean="0"/>
                        <a:t>5 класс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Кто такой лидер. Основные качества и способности лидера.  Стили лидера. Собственная позиция. Приемы и способы самораскрытия; самовыражения (тренинги). Проблемы адекватности восприятия людьми друг друга. Деловая игра «Лидер».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Встречи с успешными людьми.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Педагог-психолог.</a:t>
                      </a:r>
                    </a:p>
                    <a:p>
                      <a:r>
                        <a:rPr lang="ru-RU" sz="2400" dirty="0" smtClean="0"/>
                        <a:t>Специалист, владеющий методикой проведения тренингов.</a:t>
                      </a:r>
                    </a:p>
                    <a:p>
                      <a:r>
                        <a:rPr lang="ru-RU" sz="2400" dirty="0" smtClean="0"/>
                        <a:t>Информационные ресурсы.</a:t>
                      </a:r>
                    </a:p>
                    <a:p>
                      <a:r>
                        <a:rPr lang="ru-RU" sz="2400" dirty="0" smtClean="0"/>
                        <a:t>Социальные партнеры.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Направление развития личности - социальное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585958"/>
              </p:ext>
            </p:extLst>
          </p:nvPr>
        </p:nvGraphicFramePr>
        <p:xfrm>
          <a:off x="251519" y="1489435"/>
          <a:ext cx="8292405" cy="4084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16225"/>
                <a:gridCol w="4031256"/>
                <a:gridCol w="2244924"/>
              </a:tblGrid>
              <a:tr h="36792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Название курса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Содержание преемственных линий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Ресурсы</a:t>
                      </a:r>
                      <a:endParaRPr lang="ru-RU" sz="2000" dirty="0"/>
                    </a:p>
                  </a:txBody>
                  <a:tcPr/>
                </a:tc>
              </a:tr>
              <a:tr h="655647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«Я и моя команда»</a:t>
                      </a:r>
                    </a:p>
                    <a:p>
                      <a:r>
                        <a:rPr lang="ru-RU" sz="2800" b="1" dirty="0" smtClean="0"/>
                        <a:t>6 класс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/>
                        <a:t>Группа и команда:</a:t>
                      </a:r>
                      <a:r>
                        <a:rPr lang="ru-RU" sz="2400" b="0" baseline="0" dirty="0" smtClean="0"/>
                        <a:t> в чем разница. </a:t>
                      </a:r>
                      <a:r>
                        <a:rPr lang="ru-RU" sz="2400" b="0" dirty="0" smtClean="0"/>
                        <a:t>Необходимость работы в команде. Тренинг на получения опыта принятия важных для группы людей решений. Командная</a:t>
                      </a:r>
                      <a:r>
                        <a:rPr lang="ru-RU" sz="2400" b="0" baseline="0" dirty="0" smtClean="0"/>
                        <a:t> а</a:t>
                      </a:r>
                      <a:r>
                        <a:rPr lang="ru-RU" sz="2400" b="0" dirty="0" smtClean="0"/>
                        <a:t>кция «Радуга добрых дел».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/>
                        <a:t>Встречи с успешными людьми.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Социальные партнеры. Социальная среда. Информационные ресурсы.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Направление развития личности - социальное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591746"/>
              </p:ext>
            </p:extLst>
          </p:nvPr>
        </p:nvGraphicFramePr>
        <p:xfrm>
          <a:off x="179511" y="1489435"/>
          <a:ext cx="8364413" cy="526640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52329"/>
                <a:gridCol w="3384376"/>
                <a:gridCol w="2027708"/>
              </a:tblGrid>
              <a:tr h="785846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Название курса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Содержание преемственных линий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Ресурсы</a:t>
                      </a:r>
                      <a:endParaRPr lang="ru-RU" sz="2000" dirty="0"/>
                    </a:p>
                  </a:txBody>
                  <a:tcPr/>
                </a:tc>
              </a:tr>
              <a:tr h="35826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«Основы потребительской культуры»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7</a:t>
                      </a:r>
                      <a:r>
                        <a:rPr lang="ru-RU" sz="2800" b="1" baseline="0" dirty="0" smtClean="0"/>
                        <a:t> класс</a:t>
                      </a:r>
                      <a:endParaRPr lang="ru-RU" sz="2800" b="1" dirty="0" smtClean="0"/>
                    </a:p>
                    <a:p>
                      <a:pPr algn="l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/>
                        <a:t>Место и роль потребителей в рыночной экономике. Способы  воздействия бизнеса на потребителей. Критическая оценка рекламной информации. Защита прав потребителей. Встречи с предпринимателями.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Повышение квалификации по основам предпринимательства и </a:t>
                      </a:r>
                      <a:r>
                        <a:rPr lang="ru-RU" sz="2400" dirty="0" err="1" smtClean="0"/>
                        <a:t>бизнес-проектированию</a:t>
                      </a:r>
                      <a:r>
                        <a:rPr lang="ru-RU" sz="2400" dirty="0" smtClean="0"/>
                        <a:t>.</a:t>
                      </a:r>
                    </a:p>
                    <a:p>
                      <a:pPr algn="l"/>
                      <a:r>
                        <a:rPr lang="ru-RU" sz="2400" dirty="0" smtClean="0"/>
                        <a:t>Социальные партнеры.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Направление развития личности - социальное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52701"/>
              </p:ext>
            </p:extLst>
          </p:nvPr>
        </p:nvGraphicFramePr>
        <p:xfrm>
          <a:off x="214282" y="1489435"/>
          <a:ext cx="8715436" cy="499136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57454"/>
                <a:gridCol w="4304520"/>
                <a:gridCol w="2053462"/>
              </a:tblGrid>
              <a:tr h="510805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курса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преемственных линий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Ресурсы</a:t>
                      </a:r>
                      <a:endParaRPr lang="ru-RU" dirty="0"/>
                    </a:p>
                  </a:txBody>
                  <a:tcPr/>
                </a:tc>
              </a:tr>
              <a:tr h="655647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«Азбука экономики»</a:t>
                      </a:r>
                    </a:p>
                    <a:p>
                      <a:r>
                        <a:rPr lang="ru-RU" sz="2800" b="1" dirty="0" smtClean="0"/>
                        <a:t>8 класс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/>
                        <a:t>Роль экономики в жизни человека. Сферы экономики. Главные задачи экономики. Экономическая деятельность. Экономические отношения. Деловая игра «Защита прав потребителей». Встречи с успешными предпринимателями.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/>
                        <a:t>Образовательная экспедиция (экскурсия на предприятие</a:t>
                      </a:r>
                      <a:r>
                        <a:rPr lang="ru-RU" sz="2400" b="0" baseline="0" dirty="0" smtClean="0"/>
                        <a:t> села)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Информационные ресурсы.</a:t>
                      </a:r>
                    </a:p>
                    <a:p>
                      <a:r>
                        <a:rPr lang="ru-RU" sz="2400" dirty="0" smtClean="0"/>
                        <a:t>Социальная среда. Социальные партнеры.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Направление развития личности - социальное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430085"/>
              </p:ext>
            </p:extLst>
          </p:nvPr>
        </p:nvGraphicFramePr>
        <p:xfrm>
          <a:off x="251520" y="1268760"/>
          <a:ext cx="8534752" cy="530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60240"/>
                <a:gridCol w="4896544"/>
                <a:gridCol w="1477968"/>
              </a:tblGrid>
              <a:tr h="42739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Название курса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Содержание преемственных линий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Ресурсы</a:t>
                      </a:r>
                      <a:endParaRPr lang="ru-RU" sz="2400" dirty="0"/>
                    </a:p>
                  </a:txBody>
                  <a:tcPr/>
                </a:tc>
              </a:tr>
              <a:tr h="3690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«Как начать собственное дело»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9 класс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Этика предпринимательства</a:t>
                      </a:r>
                    </a:p>
                    <a:p>
                      <a:r>
                        <a:rPr lang="ru-RU" sz="2400" b="0" dirty="0" smtClean="0"/>
                        <a:t>Определение возможностей в бизнесе и поиск </a:t>
                      </a:r>
                      <a:r>
                        <a:rPr lang="ru-RU" sz="2400" b="0" dirty="0" err="1" smtClean="0"/>
                        <a:t>бизнес-идей</a:t>
                      </a:r>
                      <a:r>
                        <a:rPr lang="ru-RU" sz="2400" b="0" dirty="0" smtClean="0"/>
                        <a:t>.</a:t>
                      </a:r>
                    </a:p>
                    <a:p>
                      <a:r>
                        <a:rPr lang="ru-RU" sz="2400" b="0" dirty="0" smtClean="0"/>
                        <a:t>Организационно-правовые формы предпринимательства. </a:t>
                      </a:r>
                      <a:r>
                        <a:rPr lang="ru-RU" sz="2400" b="0" dirty="0" smtClean="0"/>
                        <a:t>Бизнес-план.</a:t>
                      </a:r>
                      <a:r>
                        <a:rPr lang="ru-RU" sz="2400" b="0" baseline="0" dirty="0" smtClean="0"/>
                        <a:t> </a:t>
                      </a:r>
                      <a:r>
                        <a:rPr lang="ru-RU" sz="2400" b="0" dirty="0" smtClean="0"/>
                        <a:t>Финансы </a:t>
                      </a:r>
                      <a:r>
                        <a:rPr lang="ru-RU" sz="2400" b="0" dirty="0" smtClean="0"/>
                        <a:t>фирмы. Маркетинг. Бухгалтерский учёт и налогообложение в малом бизнесе</a:t>
                      </a:r>
                    </a:p>
                    <a:p>
                      <a:r>
                        <a:rPr lang="ru-RU" sz="2400" b="0" dirty="0" smtClean="0"/>
                        <a:t>Практикум «Учимся оформлять договоры. Разработка </a:t>
                      </a:r>
                      <a:r>
                        <a:rPr lang="ru-RU" sz="2400" b="0" dirty="0" err="1" smtClean="0"/>
                        <a:t>бизнес-проекта</a:t>
                      </a:r>
                      <a:r>
                        <a:rPr lang="ru-RU" sz="2400" b="0" dirty="0" smtClean="0"/>
                        <a:t> под руководством предпринимателя. 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Информационные ресурсы.</a:t>
                      </a:r>
                    </a:p>
                    <a:p>
                      <a:r>
                        <a:rPr lang="ru-RU" sz="2400" dirty="0" smtClean="0"/>
                        <a:t>Социальная среда. Социальные партнеры.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334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Социальное направление развития личности. Курс «Основы предпринимательства» в рамках реализации краевого проекта «Компас самоопределения»</vt:lpstr>
      <vt:lpstr>Направление развития личности - социальное</vt:lpstr>
      <vt:lpstr>Направление развития личности - социальное</vt:lpstr>
      <vt:lpstr>Направление развития личности - социальное</vt:lpstr>
      <vt:lpstr>Направление развития личности - социальное</vt:lpstr>
      <vt:lpstr>Направление развития личности - социальное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Направление развития личности - социальное</dc:title>
  <dc:creator>Пользователь</dc:creator>
  <cp:lastModifiedBy>  Жога Татьяна Николаевна</cp:lastModifiedBy>
  <cp:revision>23</cp:revision>
  <dcterms:created xsi:type="dcterms:W3CDTF">2016-03-16T01:30:37Z</dcterms:created>
  <dcterms:modified xsi:type="dcterms:W3CDTF">2016-03-17T00:13:38Z</dcterms:modified>
</cp:coreProperties>
</file>